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sldIdLst>
    <p:sldId id="272" r:id="rId4"/>
    <p:sldId id="271" r:id="rId5"/>
    <p:sldId id="274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>
      <p:cViewPr varScale="1">
        <p:scale>
          <a:sx n="116" d="100"/>
          <a:sy n="116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3AB17-0B02-4C98-9AEF-6FE0FEB2717C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E3D-03FA-4CE6-9A5A-E566917E6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5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9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64397D-14EF-4459-9789-29417115D51D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pPr marL="0" marR="0" lvl="0" indent="0" algn="r" defTabSz="9191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3025" y="8686800"/>
            <a:ext cx="29733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 anchor="b"/>
          <a:lstStyle>
            <a:lvl1pPr defTabSz="8747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47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47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47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47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874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F557C1-171C-4A5C-8B08-E9F3FE12F935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8747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1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64" tIns="43136" rIns="86264" bIns="43136" anchor="b"/>
          <a:lstStyle>
            <a:lvl1pPr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48FCAD-64E5-4A55-9222-778F7646B4C3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863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1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7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529" tIns="42766" rIns="85529" bIns="42766" anchor="b"/>
          <a:lstStyle>
            <a:lvl1pPr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A3814F-C3BD-486C-96D5-7BEAD7CCC4AD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863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1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76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7655" name="Заметки 2"/>
          <p:cNvSpPr>
            <a:spLocks noGrp="1"/>
          </p:cNvSpPr>
          <p:nvPr>
            <p:ph type="body" idx="1"/>
          </p:nvPr>
        </p:nvSpPr>
        <p:spPr>
          <a:xfrm>
            <a:off x="685800" y="4340225"/>
            <a:ext cx="5487988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529" tIns="42766" rIns="85529" bIns="42766"/>
          <a:lstStyle/>
          <a:p>
            <a:pPr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8200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529" tIns="42766" rIns="85529" bIns="42766" anchor="b"/>
          <a:lstStyle>
            <a:lvl1pPr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63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6FB8F4-DACC-412B-BB08-680357C9846B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863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1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455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719138" algn="l"/>
                <a:tab pos="1438275" algn="l"/>
                <a:tab pos="2157413" algn="l"/>
                <a:tab pos="2876550" algn="l"/>
              </a:tabLst>
              <a:defRPr/>
            </a:pPr>
            <a:fld id="{7C900096-2478-42F6-96FA-2F6E68A6CF92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719138" algn="l"/>
                  <a:tab pos="1438275" algn="l"/>
                  <a:tab pos="2157413" algn="l"/>
                  <a:tab pos="2876550" algn="l"/>
                </a:tabLst>
                <a:defRPr/>
              </a:pPr>
              <a:t>2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448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82EC2DA-54BB-43F6-B02C-90CAB2FE8DFE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8E7A836-9DEA-42DD-947E-09F13F98BF4E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C2D7154-40AA-4033-BA56-EA9213D513DD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05C9A1C-70CE-46B3-9C60-62B8080E9A62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-606425" y="744538"/>
            <a:ext cx="8013700" cy="6008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82" tIns="45441" rIns="90882" bIns="45441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40" name="Rectangle 6"/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7188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  <p:sp>
        <p:nvSpPr>
          <p:cNvPr id="69641" name="Text Box 7"/>
          <p:cNvSpPr txBox="1">
            <a:spLocks noChangeArrowheads="1"/>
          </p:cNvSpPr>
          <p:nvPr/>
        </p:nvSpPr>
        <p:spPr bwMode="auto">
          <a:xfrm>
            <a:off x="3849688" y="9431338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8B3EFA6-81F7-4F4D-9F1D-6F0201564A4F}" type="slidenum">
              <a:rPr kumimoji="0" lang="en-GB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</a:t>
            </a:fld>
            <a:endParaRPr kumimoji="0" lang="en-GB" altLang="ru-RU" sz="1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023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719138" algn="l"/>
                <a:tab pos="1438275" algn="l"/>
                <a:tab pos="2157413" algn="l"/>
                <a:tab pos="2876550" algn="l"/>
              </a:tabLst>
              <a:defRPr/>
            </a:pPr>
            <a:fld id="{7C900096-2478-42F6-96FA-2F6E68A6CF92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719138" algn="l"/>
                  <a:tab pos="1438275" algn="l"/>
                  <a:tab pos="2157413" algn="l"/>
                  <a:tab pos="2876550" algn="l"/>
                </a:tabLst>
                <a:defRPr/>
              </a:pPr>
              <a:t>3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448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82EC2DA-54BB-43F6-B02C-90CAB2FE8DFE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8E7A836-9DEA-42DD-947E-09F13F98BF4E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C2D7154-40AA-4033-BA56-EA9213D513DD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05C9A1C-70CE-46B3-9C60-62B8080E9A62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-606425" y="744538"/>
            <a:ext cx="8013700" cy="6008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82" tIns="45441" rIns="90882" bIns="45441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40" name="Rectangle 6"/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7188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  <p:sp>
        <p:nvSpPr>
          <p:cNvPr id="69641" name="Text Box 7"/>
          <p:cNvSpPr txBox="1">
            <a:spLocks noChangeArrowheads="1"/>
          </p:cNvSpPr>
          <p:nvPr/>
        </p:nvSpPr>
        <p:spPr bwMode="auto">
          <a:xfrm>
            <a:off x="3849688" y="9431338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8B3EFA6-81F7-4F4D-9F1D-6F0201564A4F}" type="slidenum">
              <a:rPr kumimoji="0" lang="en-GB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</a:t>
            </a:fld>
            <a:endParaRPr kumimoji="0" lang="en-GB" altLang="ru-RU" sz="1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437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9138" algn="l"/>
                <a:tab pos="1438275" algn="l"/>
                <a:tab pos="2157413" algn="l"/>
                <a:tab pos="287655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719138" algn="l"/>
                <a:tab pos="1438275" algn="l"/>
                <a:tab pos="2157413" algn="l"/>
                <a:tab pos="2876550" algn="l"/>
              </a:tabLst>
              <a:defRPr/>
            </a:pPr>
            <a:fld id="{7C900096-2478-42F6-96FA-2F6E68A6CF92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719138" algn="l"/>
                  <a:tab pos="1438275" algn="l"/>
                  <a:tab pos="2157413" algn="l"/>
                  <a:tab pos="2876550" algn="l"/>
                </a:tabLst>
                <a:defRPr/>
              </a:pPr>
              <a:t>4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448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82EC2DA-54BB-43F6-B02C-90CAB2FE8DFE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963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8E7A836-9DEA-42DD-947E-09F13F98BF4E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4798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C2D7154-40AA-4033-BA56-EA9213D513DD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05C9A1C-70CE-46B3-9C60-62B8080E9A62}" type="slidenum">
              <a:rPr kumimoji="0" lang="en-GB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GB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-606425" y="744538"/>
            <a:ext cx="8013700" cy="60086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882" tIns="45441" rIns="90882" bIns="45441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9640" name="Rectangle 6"/>
          <p:cNvSpPr>
            <a:spLocks noGrp="1" noChangeArrowheads="1"/>
          </p:cNvSpPr>
          <p:nvPr>
            <p:ph type="body"/>
          </p:nvPr>
        </p:nvSpPr>
        <p:spPr>
          <a:xfrm>
            <a:off x="679450" y="4718050"/>
            <a:ext cx="5437188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  <p:sp>
        <p:nvSpPr>
          <p:cNvPr id="69641" name="Text Box 7"/>
          <p:cNvSpPr txBox="1">
            <a:spLocks noChangeArrowheads="1"/>
          </p:cNvSpPr>
          <p:nvPr/>
        </p:nvSpPr>
        <p:spPr bwMode="auto">
          <a:xfrm>
            <a:off x="3849688" y="9431338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167" tIns="46872" rIns="90167" bIns="46872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8B3EFA6-81F7-4F4D-9F1D-6F0201564A4F}" type="slidenum">
              <a:rPr kumimoji="0" lang="en-GB" altLang="ru-RU" sz="1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algn="r" defTabSz="449263" rtl="0" eaLnBrk="1" fontAlgn="base" latinLnBrk="0" hangingPunct="1">
                <a:lnSpc>
                  <a:spcPct val="112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GB" altLang="ru-RU" sz="12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05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82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53D27C1D-B648-41E7-8820-8DFBDDFC5401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DB29F49-CBFB-4776-A103-EDB567698F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326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3E70109A-9434-4FD5-AAE7-DC5CF3143E37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C95A76-A7CF-4218-ADFF-A6341C2B79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411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7296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7EA91B4-E24B-4F15-815A-F7896BC535CD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697FD37-298A-4914-B533-23457B7E99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6172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AA04D354-DEC5-4538-88C7-0B8C982E6F34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8F790A1-48E3-45D8-BF9E-AE04E60E22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75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99A06B8-2BBB-47AE-8D7B-ED15C65E9C7D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EA0C72-FD2D-4852-8D6B-5FFB0D72E7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1447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9DF7B228-1584-4EE6-B85A-5205D0CAE350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48AE34C-EC35-4D4E-8823-E7502A2C71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8187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5A5F99C6-F48B-494C-8EDA-78E630347C5E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335BED9-8450-4187-A7BB-7262010733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730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EEC3CD1A-14D2-46CE-9B23-B28F5B552F30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F0CEF91-F637-4AAB-AD3F-234CD30104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771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993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73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98F7BB5A-C93D-4B03-A869-009B550B95B2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B67E11-CC64-4E42-B9AC-35DA8F92BB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6660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F70515CB-34D1-417B-BF11-01C81C3D5B56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28E451-7FE3-4FDC-9987-69512FA115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2494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2476682E-64E1-4C97-8793-56809E22FA43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49263" eaLnBrk="0" fontAlgn="auto" hangingPunct="0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1B5A757-DCF6-445A-A476-5C24807A2D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751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0365B-D996-47EE-A458-24C7586AC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39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41FD6-E7DE-41F0-BC28-763713344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859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C9DDA-C8C2-46B6-8B89-CB3B15858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5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8384-783F-4BA7-8FA4-E508F174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135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8C4C-5BB4-4772-ADBE-97FA3571C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853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7130D-9337-49AB-B1C6-9EA294C07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853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EC92E-051A-4777-AE31-3D21BCCAB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4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04B3-F97B-427F-8494-34A415D2D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907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5D9D-27F3-4EA3-8BD3-3A6FB2EFD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204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6D563-5917-4825-A17B-2C4F9214D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132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F4739-2C91-4155-8CD1-C3C3FCAE0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40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B809B-8D60-419B-ADF4-02F169AE0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5362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12FD5-7840-4604-AFCC-E8249BE530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8788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1056-B595-43DB-8D81-68E80C434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8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986"/>
            <a:ext cx="2133600" cy="36576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 Unicode MS" pitchFamily="34" charset="-128"/>
              </a:defRPr>
            </a:lvl1pPr>
          </a:lstStyle>
          <a:p>
            <a:pPr>
              <a:defRPr/>
            </a:pPr>
            <a:fld id="{D25F857A-E7EC-442A-A05E-51222EFD65D5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986"/>
            <a:ext cx="2895600" cy="36576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 Unicode MS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986"/>
            <a:ext cx="2133600" cy="36576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016850-D146-45E8-8B42-AA44225576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32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591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4591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91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5C08EB1-B7EB-456E-9EA4-157A6EADD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9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-76993" y="4365104"/>
            <a:ext cx="9144000" cy="65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163" tIns="51581" rIns="103163" bIns="51581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prstClr val="black"/>
                </a:solidFill>
                <a:latin typeface="Arial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Нормативы РХБ защиты</a:t>
            </a:r>
            <a:endParaRPr lang="ru-RU" sz="3600" b="1" dirty="0">
              <a:solidFill>
                <a:prstClr val="black"/>
              </a:solidFill>
              <a:latin typeface="Arial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6627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76" y="836614"/>
            <a:ext cx="326866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39952" y="5445224"/>
            <a:ext cx="4855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Занятие подготовил:</a:t>
            </a:r>
          </a:p>
          <a:p>
            <a:r>
              <a:rPr lang="ru-RU" dirty="0"/>
              <a:t>водитель-электрик роты связи батальона связи (на ПС) войсковой части 35479 </a:t>
            </a:r>
          </a:p>
          <a:p>
            <a:r>
              <a:rPr lang="ru-RU" dirty="0"/>
              <a:t>ефрейтор Шумилов Александр Евгеньевич</a:t>
            </a:r>
          </a:p>
        </p:txBody>
      </p:sp>
    </p:spTree>
    <p:extLst>
      <p:ext uri="{BB962C8B-B14F-4D97-AF65-F5344CB8AC3E}">
        <p14:creationId xmlns:p14="http://schemas.microsoft.com/office/powerpoint/2010/main" val="2229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2"/>
          <p:cNvSpPr>
            <a:spLocks noChangeArrowheads="1"/>
          </p:cNvSpPr>
          <p:nvPr/>
        </p:nvSpPr>
        <p:spPr bwMode="auto">
          <a:xfrm>
            <a:off x="-180528" y="1844824"/>
            <a:ext cx="802481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20" tIns="40680" rIns="101520" bIns="4068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ru-RU" altLang="ru-RU" sz="1200" b="1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608013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None/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Норматив №1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686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944688" cy="53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13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3" t="20123" r="11302" b="24129"/>
          <a:stretch>
            <a:fillRect/>
          </a:stretch>
        </p:blipFill>
        <p:spPr bwMode="auto">
          <a:xfrm>
            <a:off x="136526" y="36512"/>
            <a:ext cx="8350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0" y="633412"/>
            <a:ext cx="9144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8615" name="Oval 9"/>
          <p:cNvSpPr>
            <a:spLocks noChangeArrowheads="1"/>
          </p:cNvSpPr>
          <p:nvPr/>
        </p:nvSpPr>
        <p:spPr bwMode="auto">
          <a:xfrm>
            <a:off x="8634413" y="120650"/>
            <a:ext cx="431800" cy="358775"/>
          </a:xfrm>
          <a:prstGeom prst="ellipse">
            <a:avLst/>
          </a:prstGeom>
          <a:solidFill>
            <a:srgbClr val="FFFF7D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ru-RU" altLang="ru-RU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</a:t>
            </a:r>
            <a:endParaRPr lang="en-GB" altLang="ru-RU" sz="1800" dirty="0">
              <a:solidFill>
                <a:srgbClr val="00000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512" y="692697"/>
            <a:ext cx="9146511" cy="2627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№ 1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8163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«Надевание противогаза или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респиратора»</a:t>
            </a:r>
          </a:p>
          <a:p>
            <a:pPr indent="38163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Обучаемые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составе подразделения находятся на позиции, в боевой или специальной технике, ведут боевые действия, отдыхают на привале и т.п. Противогазы и респираторы в «походном» положении. Неожиданно подается команда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«Газы»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«Респираторы надеть»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Обучаемые надевают противогазы или респираторы. Время отсчитывается от подачи команды до произведения выхода.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Ошибки, снижающие оценку на 1 балл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надевании противогаза обучаемый не закрыл глаза и не затаил дыхание или после надевания не сделал полный выдох.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Шлем-маска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надета с  перекосом или перекручена соединительная трубка.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Концы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носового зажима респиратора не прижаты к носу.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Ошибки, определяющие оценку «неудовлетворительно»: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Допущение образования таких   складок или перекосов, при которых наружный воздух может проникнуть под шлем-маску.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Не полностью навинчена (ввернута) ФПК.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089261"/>
              </p:ext>
            </p:extLst>
          </p:nvPr>
        </p:nvGraphicFramePr>
        <p:xfrm>
          <a:off x="467544" y="3357313"/>
          <a:ext cx="2699792" cy="649692"/>
        </p:xfrm>
        <a:graphic>
          <a:graphicData uri="http://schemas.openxmlformats.org/drawingml/2006/table">
            <a:tbl>
              <a:tblPr firstRow="1" firstCol="1" bandRow="1"/>
              <a:tblGrid>
                <a:gridCol w="785674">
                  <a:extLst>
                    <a:ext uri="{9D8B030D-6E8A-4147-A177-3AD203B41FA5}">
                      <a16:colId xmlns:a16="http://schemas.microsoft.com/office/drawing/2014/main" val="2730654283"/>
                    </a:ext>
                  </a:extLst>
                </a:gridCol>
                <a:gridCol w="957059">
                  <a:extLst>
                    <a:ext uri="{9D8B030D-6E8A-4147-A177-3AD203B41FA5}">
                      <a16:colId xmlns:a16="http://schemas.microsoft.com/office/drawing/2014/main" val="1181530832"/>
                    </a:ext>
                  </a:extLst>
                </a:gridCol>
                <a:gridCol w="957059">
                  <a:extLst>
                    <a:ext uri="{9D8B030D-6E8A-4147-A177-3AD203B41FA5}">
                      <a16:colId xmlns:a16="http://schemas.microsoft.com/office/drawing/2014/main" val="1810628569"/>
                    </a:ext>
                  </a:extLst>
                </a:gridCol>
              </a:tblGrid>
              <a:tr h="2290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по времени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045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Отл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Хор.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Удов.</a:t>
                      </a:r>
                      <a:endParaRPr lang="ru-RU" sz="12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7299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сек.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сек.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сек.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0026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356357"/>
            <a:ext cx="5013382" cy="218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2"/>
          <p:cNvSpPr>
            <a:spLocks noChangeArrowheads="1"/>
          </p:cNvSpPr>
          <p:nvPr/>
        </p:nvSpPr>
        <p:spPr bwMode="auto">
          <a:xfrm>
            <a:off x="-180528" y="1844824"/>
            <a:ext cx="802481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20" tIns="40680" rIns="101520" bIns="4068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ru-RU" altLang="ru-RU" sz="1200" b="1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608013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None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Норматив №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4а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686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944688" cy="53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13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3" t="20123" r="11302" b="24129"/>
          <a:stretch>
            <a:fillRect/>
          </a:stretch>
        </p:blipFill>
        <p:spPr bwMode="auto">
          <a:xfrm>
            <a:off x="136526" y="36512"/>
            <a:ext cx="8350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0" y="633412"/>
            <a:ext cx="9144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8615" name="Oval 9"/>
          <p:cNvSpPr>
            <a:spLocks noChangeArrowheads="1"/>
          </p:cNvSpPr>
          <p:nvPr/>
        </p:nvSpPr>
        <p:spPr bwMode="auto">
          <a:xfrm>
            <a:off x="8634413" y="120650"/>
            <a:ext cx="431800" cy="358775"/>
          </a:xfrm>
          <a:prstGeom prst="ellipse">
            <a:avLst/>
          </a:prstGeom>
          <a:solidFill>
            <a:srgbClr val="FFFF7D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ru-RU" altLang="ru-RU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3</a:t>
            </a:r>
            <a:endParaRPr lang="en-GB" altLang="ru-RU" sz="1800" dirty="0">
              <a:solidFill>
                <a:srgbClr val="00000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36513" y="764705"/>
            <a:ext cx="910272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№ 4а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Надевание чулок, противогаза, защитных  перчаток и защитного плаща в рукава»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Обучаемые в составе подразделения ведут боевые действия, находятся в районе расположения или закрытых машинах. Средства защиты при обучаемых.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команде: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«Плащ в рукава, чулки, перчатки надеть»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«Газы»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обучаемые надевают защитные чулки, противогазы, защитные перчатки, защитные плащи в рукава и при действиях на машинах выстраиваются около них.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4023"/>
              </p:ext>
            </p:extLst>
          </p:nvPr>
        </p:nvGraphicFramePr>
        <p:xfrm>
          <a:off x="395536" y="2226087"/>
          <a:ext cx="2808312" cy="1059219"/>
        </p:xfrm>
        <a:graphic>
          <a:graphicData uri="http://schemas.openxmlformats.org/drawingml/2006/table">
            <a:tbl>
              <a:tblPr firstRow="1" firstCol="1" bandRow="1"/>
              <a:tblGrid>
                <a:gridCol w="1008112">
                  <a:extLst>
                    <a:ext uri="{9D8B030D-6E8A-4147-A177-3AD203B41FA5}">
                      <a16:colId xmlns:a16="http://schemas.microsoft.com/office/drawing/2014/main" val="372822874"/>
                    </a:ext>
                  </a:extLst>
                </a:gridCol>
                <a:gridCol w="982197">
                  <a:extLst>
                    <a:ext uri="{9D8B030D-6E8A-4147-A177-3AD203B41FA5}">
                      <a16:colId xmlns:a16="http://schemas.microsoft.com/office/drawing/2014/main" val="390659211"/>
                    </a:ext>
                  </a:extLst>
                </a:gridCol>
                <a:gridCol w="818003">
                  <a:extLst>
                    <a:ext uri="{9D8B030D-6E8A-4147-A177-3AD203B41FA5}">
                      <a16:colId xmlns:a16="http://schemas.microsoft.com/office/drawing/2014/main" val="3863687853"/>
                    </a:ext>
                  </a:extLst>
                </a:gridCol>
              </a:tblGrid>
              <a:tr h="21184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открытой местности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262033"/>
                  </a:ext>
                </a:extLst>
              </a:tr>
              <a:tr h="21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мин.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3,20 мин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мин.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130261"/>
                  </a:ext>
                </a:extLst>
              </a:tr>
              <a:tr h="21184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укрытиях или закрытых машинах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598780"/>
                  </a:ext>
                </a:extLst>
              </a:tr>
              <a:tr h="423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4,35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мин.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мин.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43055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207" y="2205186"/>
            <a:ext cx="5268469" cy="33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245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2"/>
          <p:cNvSpPr>
            <a:spLocks noChangeArrowheads="1"/>
          </p:cNvSpPr>
          <p:nvPr/>
        </p:nvSpPr>
        <p:spPr bwMode="auto">
          <a:xfrm>
            <a:off x="-180528" y="1844824"/>
            <a:ext cx="802481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520" tIns="40680" rIns="101520" bIns="4068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lnSpc>
                <a:spcPts val="11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endParaRPr lang="ru-RU" altLang="ru-RU" sz="1200" b="1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608013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rgbClr val="FF818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None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Норматив № 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4б</a:t>
            </a: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686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944688" cy="53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8613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3" t="20123" r="11302" b="24129"/>
          <a:stretch>
            <a:fillRect/>
          </a:stretch>
        </p:blipFill>
        <p:spPr bwMode="auto">
          <a:xfrm>
            <a:off x="136526" y="36512"/>
            <a:ext cx="8350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0" y="633412"/>
            <a:ext cx="9144000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8615" name="Oval 9"/>
          <p:cNvSpPr>
            <a:spLocks noChangeArrowheads="1"/>
          </p:cNvSpPr>
          <p:nvPr/>
        </p:nvSpPr>
        <p:spPr bwMode="auto">
          <a:xfrm>
            <a:off x="8634413" y="120650"/>
            <a:ext cx="431800" cy="358775"/>
          </a:xfrm>
          <a:prstGeom prst="ellipse">
            <a:avLst/>
          </a:prstGeom>
          <a:solidFill>
            <a:srgbClr val="FFFF7D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None/>
            </a:pPr>
            <a:r>
              <a:rPr lang="ru-RU" altLang="ru-RU" sz="1800" smtClean="0">
                <a:solidFill>
                  <a:srgbClr val="00000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4</a:t>
            </a:r>
            <a:endParaRPr lang="en-GB" altLang="ru-RU" sz="1800" dirty="0">
              <a:solidFill>
                <a:srgbClr val="00000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644526"/>
            <a:ext cx="9144000" cy="241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№ 4б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Надевание общевойскового защитного комплекта и противогаза»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отсчитывается от подачи команды до выхода обучаемых из машин (укрытий).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2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снижающие оценку на 1 балл: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надевание защитных чулок производится с застегнутыми хлястиками;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неправильно застегнуты борта плаща или не полностью надеты чулки;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закреплены закрепками держатели шпеньков или не застегнуто два шпенька;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надевании плаща в виде комбинезона, снаряжение и противогаз не надеты поверх защиты.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2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определяющие оценку «неудовлетворительно»: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надевании повреждены средства защиты;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допущены ошибки, определяющие оценку «неудовлетворительно», при надевании противогаза (норматив № 1).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123847"/>
              </p:ext>
            </p:extLst>
          </p:nvPr>
        </p:nvGraphicFramePr>
        <p:xfrm>
          <a:off x="251520" y="3070595"/>
          <a:ext cx="3105473" cy="962660"/>
        </p:xfrm>
        <a:graphic>
          <a:graphicData uri="http://schemas.openxmlformats.org/drawingml/2006/table">
            <a:tbl>
              <a:tblPr firstRow="1" firstCol="1" bandRow="1"/>
              <a:tblGrid>
                <a:gridCol w="1089249">
                  <a:extLst>
                    <a:ext uri="{9D8B030D-6E8A-4147-A177-3AD203B41FA5}">
                      <a16:colId xmlns:a16="http://schemas.microsoft.com/office/drawing/2014/main" val="243686675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129724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68410822"/>
                    </a:ext>
                  </a:extLst>
                </a:gridCol>
              </a:tblGrid>
              <a:tr h="21780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открытой местности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725200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4,35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мин.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мин.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85854"/>
                  </a:ext>
                </a:extLst>
              </a:tr>
              <a:tr h="23685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укрытиях или закрытых машинах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711266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мин.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7,40 мин.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мин.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58646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0"/>
          <a:stretch/>
        </p:blipFill>
        <p:spPr>
          <a:xfrm>
            <a:off x="3452228" y="3059482"/>
            <a:ext cx="5613985" cy="339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82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469</Words>
  <Application>Microsoft Office PowerPoint</Application>
  <PresentationFormat>Экран (4:3)</PresentationFormat>
  <Paragraphs>81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 Unicode MS</vt:lpstr>
      <vt:lpstr>Arial</vt:lpstr>
      <vt:lpstr>Calibri</vt:lpstr>
      <vt:lpstr>Times New Roman</vt:lpstr>
      <vt:lpstr>Тема Office</vt:lpstr>
      <vt:lpstr>14_Тема Office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Замполит</dc:creator>
  <cp:lastModifiedBy>Рома</cp:lastModifiedBy>
  <cp:revision>12</cp:revision>
  <dcterms:created xsi:type="dcterms:W3CDTF">2020-05-29T02:12:09Z</dcterms:created>
  <dcterms:modified xsi:type="dcterms:W3CDTF">2020-05-29T08:31:27Z</dcterms:modified>
</cp:coreProperties>
</file>